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45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D81054-9147-45FF-A937-0CA34B83BB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1301F95-59B7-4420-B81A-BB5C60BBB4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A6621B-1408-46D0-8FD6-8A29DAAE7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79D44-E9B2-45F3-AA80-1591C7CA965C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B0DE8A-9BAC-48C3-8A03-F7448346D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DE58D2-71A5-454B-8E8C-0957E8BB6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6290F-D245-4B37-94D5-EE67A22EE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767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8A3E1-F920-48B3-9534-C022B28CC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09DB61-635C-447B-A63A-8A814CB980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465D09-649A-45FC-B3DC-F834929F7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79D44-E9B2-45F3-AA80-1591C7CA965C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B248BB-2154-483E-AE47-C1613D00C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F0C32B-0356-4E23-96E7-F8E27D721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6290F-D245-4B37-94D5-EE67A22EE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149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927C48B-8138-44E5-AAA0-36B29206C8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BB0B79A-54D4-49F8-8EB0-1E0F916DCA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A5EC49-DF50-4F73-9616-7A501905F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79D44-E9B2-45F3-AA80-1591C7CA965C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1F04DD-B47F-4801-B4B0-EF55FA7CD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1E1968-568E-45CA-9AE7-CB5AF523D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6290F-D245-4B37-94D5-EE67A22EE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466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7CF857-4B66-42AF-9F47-3BE88E9CA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5C0D59-CB38-4BC0-ABB6-5E52F67A9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008BE3-C0BB-4B61-BC09-667FEFCBD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79D44-E9B2-45F3-AA80-1591C7CA965C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963939-F890-4CFA-94E3-7C13AF895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03627C-78FB-412E-B163-302C126A5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6290F-D245-4B37-94D5-EE67A22EE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851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BE5C6B-26FD-4BBC-8C99-7D1238573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BAE4B7-70F1-497B-B02A-96475642C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EB45DD-EEF3-4587-A82E-C311CAE45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79D44-E9B2-45F3-AA80-1591C7CA965C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BBFD82-FA47-4F18-B4DB-B441B5158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E68473-3EDB-49D8-BA9D-A8293655C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6290F-D245-4B37-94D5-EE67A22EE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135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8E0B92-DE6D-4147-BBAA-71C39111E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CFBFB8-55E6-496E-AE7A-BBAD4F4DD7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3831D4-5804-4808-B8D5-298ACC243B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711F58-8971-4334-BC04-1F4B25D23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79D44-E9B2-45F3-AA80-1591C7CA965C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A388A2-F2B4-4010-B6E9-B080E8ECD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E40575-F2B0-4561-9729-347966438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6290F-D245-4B37-94D5-EE67A22EE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435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04CF82-CA9B-4844-AF96-72C514204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954DBC-D0FA-43F2-BF0B-805FEA21A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A5C339-B77B-492D-8A32-DEE7E346CC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FD99440-9A23-4E4C-B947-D5505A00EE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4074917-B19E-4102-91F8-9B1EC2D4C0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5D095F6-1528-410D-899A-CBF3250BD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79D44-E9B2-45F3-AA80-1591C7CA965C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C40FC7-A486-49E7-A445-7222FEE41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82565F-27AC-4825-B4C5-2F83A644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6290F-D245-4B37-94D5-EE67A22EE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436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A15E25-2C3F-43E0-A1D9-CD165E0C9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5265C46-F2E9-4E1C-9A94-F821C1A51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79D44-E9B2-45F3-AA80-1591C7CA965C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538FDBD-B7C9-4C82-97CE-E8BE41004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920AB8-412F-4B2C-A2D6-F61E8381F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6290F-D245-4B37-94D5-EE67A22EE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780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3DFBAB4-AC9C-44CB-B68D-11B9DF609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79D44-E9B2-45F3-AA80-1591C7CA965C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10F08E1-BFA4-457E-A4D2-92D7F91FE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B9419A-8702-42AF-A1A1-66FE9D281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6290F-D245-4B37-94D5-EE67A22EE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663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EE9149-FA75-47E1-8C82-D59367180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3CA17E-0EBA-4B81-9860-0276FFFEF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68B359-87CE-46C8-A14D-EDE2B51FD5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181619-4525-4239-BEAD-AC27F0A00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79D44-E9B2-45F3-AA80-1591C7CA965C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B2C9CD-D47A-4CEE-B082-A02586F96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476707-4F8A-40D1-B5E9-171DC12B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6290F-D245-4B37-94D5-EE67A22EE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662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654324-D825-4529-84C8-105D56331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4514095-3D80-47BC-9381-D41C3BB5C6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377287-27A6-4F76-9450-9282C9C161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237B41-C77F-4111-A1F8-7698A6CFE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79D44-E9B2-45F3-AA80-1591C7CA965C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DD07EC-460D-43EB-8C7C-42B6EFC00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383039-CA0E-4934-ABE6-EDBB258E8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6290F-D245-4B37-94D5-EE67A22EE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97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DEB6ACF-5D57-4DA3-A7B5-0CFA56561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91EAEE-CB87-4A04-92E3-7DAEB094B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F44D82-6AB2-404C-9121-F0F4ECDE0A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79D44-E9B2-45F3-AA80-1591C7CA965C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4BAD18-0930-47BB-82D4-30E17A858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809F9F-8E4E-47B6-8147-203C162278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6290F-D245-4B37-94D5-EE67A22EE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318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52D48E0B-3E67-41AE-AF55-372C30B42D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3093F7-6A2B-4E7C-A75C-A02F7572F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94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B9BCC6A-C6B3-43F9-8D29-051667C7A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43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4CA9D68-D73D-4729-A81C-7B8C2AD77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62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C6252E9-9A68-4C6E-8D82-964938157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473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9CBF4DD-28A2-4503-83BA-0327D1CC4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896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63EC361-73A5-478D-9EC8-8F1FD8A44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163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756498F-B242-42AE-8918-D6597041E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75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28599E-9B09-4EC8-818A-40BDF9D62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764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8B8BD7F-5561-4697-96FC-2B12E89F8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151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1AE7DD4-3E62-4748-8E77-1BBD223A1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35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2AD13A0-3E39-4114-8072-03887F4EF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790"/>
            <a:ext cx="12192000" cy="564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497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BCFA85C-3E85-4342-ABB0-364877185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79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DBFE761-6F69-4C33-8E73-964735947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83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2661C5A-A61A-4A24-8F6C-6DEF9B253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85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5F24457-B105-4CBF-8491-B1E3164C9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129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31E85D1-11B6-4326-88A7-03446BC8C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300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0E2B3EB-DA0B-4268-B19C-1B68D0F3D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4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EEEDF9D-2614-490E-8CA9-C8E6A5176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53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DADEB4E-6A20-4D42-8E83-5F37F1085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695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ECFE125-2696-4855-B3F4-A40E1A093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979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57D7838-E8F5-4357-8F91-C569C8D97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64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F5A69A0-7691-4A11-8F32-367F502FE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384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9EA0542-3603-4E92-9F34-DE59427E4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598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ECF79E9-316F-49C8-84A5-C71F108A6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24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8F4A95B-24D2-4C1A-8D58-E28E9A6DE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201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A4E72B6-1334-4B6F-AA02-6B7BE8C20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33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5D2235E-E57B-4ED2-9FB7-8AF5E4257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319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D082193-95B3-4C1F-8D3D-3A2DBF11A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872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7C63CD0-49CD-43E9-AAB2-FDD7C860C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0236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B539461-D261-4DB6-8F8F-0262272CA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5371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F118D48-70F7-4837-A358-4E6AA296E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886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7480424-A8CF-4FA1-B06C-C75FBFB3B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810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13DE43A-D472-4D1C-96B9-CFD6DA69E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05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85ED558-8F48-4291-9EA6-2C9FCC7FF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5868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2ACC2FE-BCAF-40E1-8A85-800B38495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7076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B87E60B-5373-42BA-99DA-09E7589E6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462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FBBAE92-1BB4-455C-886D-7C846175B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5655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C459E0F-E3B0-427E-9093-545E78B6E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4681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4437884-27B6-42C3-A89E-07AC61227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7481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4318CE3-C1F0-4BA0-B413-D14FA2D42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7882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529E924-292F-48C7-A326-A2D4B5965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169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D04FAE1-E4B0-4CE6-A4A8-57EB09A99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628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C8CC0A5-159F-41CA-A897-EA732B80A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660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C4644AB-8F37-4EC2-BDCA-0D2EB7282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57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61E8924-1F64-4945-B4C9-C61E629B7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6571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3AAA049-836F-4E11-9439-AF916D4D9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331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18A907C-C293-4AB9-BC9D-B41FEE0E6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703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D2AD988-139E-42EF-B435-C038234EA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955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FB7E499-2161-4924-AA4A-32A0DAAD6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803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FFA4925-1484-4B8F-A6B1-DB187F289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289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118C9AC-81B0-4A32-8321-88AABD5D2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790"/>
            <a:ext cx="12192000" cy="564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5997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E7192CD-DD2A-4049-B1A6-377649E80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951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3FEDE2A-F047-4C1E-8B13-FE0B10F57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0062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9B92A55-7B18-401B-8048-7587DBA5B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881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00C3408-1969-4AF2-B362-190CF2047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6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1B589E2-488A-4066-97EF-A26239D83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4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50EC8FD-DA79-424B-9270-659C9C179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01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B4EA943-9E6F-46BB-AB4B-EDEC0836F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16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0</Words>
  <Application>Microsoft Office PowerPoint</Application>
  <PresentationFormat>와이드스크린</PresentationFormat>
  <Paragraphs>0</Paragraphs>
  <Slides>58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ASIAE_22</dc:creator>
  <cp:lastModifiedBy>ASIAE_22</cp:lastModifiedBy>
  <cp:revision>4</cp:revision>
  <dcterms:created xsi:type="dcterms:W3CDTF">2020-08-18T13:15:08Z</dcterms:created>
  <dcterms:modified xsi:type="dcterms:W3CDTF">2020-08-19T00:32:10Z</dcterms:modified>
</cp:coreProperties>
</file>